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9"/>
  </p:notesMasterIdLst>
  <p:sldIdLst>
    <p:sldId id="308" r:id="rId5"/>
    <p:sldId id="305" r:id="rId6"/>
    <p:sldId id="259" r:id="rId7"/>
    <p:sldId id="296" r:id="rId8"/>
    <p:sldId id="297" r:id="rId9"/>
    <p:sldId id="288" r:id="rId10"/>
    <p:sldId id="294" r:id="rId11"/>
    <p:sldId id="299" r:id="rId12"/>
    <p:sldId id="300" r:id="rId13"/>
    <p:sldId id="298" r:id="rId14"/>
    <p:sldId id="303" r:id="rId15"/>
    <p:sldId id="304" r:id="rId16"/>
    <p:sldId id="307" r:id="rId17"/>
    <p:sldId id="295" r:id="rId18"/>
  </p:sldIdLst>
  <p:sldSz cx="12198350" cy="6861175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C4B"/>
    <a:srgbClr val="00D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FA2C8A9-32D4-4D60-8966-A06A79E99BB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F2C6841-CFE6-4F50-9DF2-AB05A4DB7728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CEAF0"/>
          </a:solidFill>
        </a:fill>
      </a:tcStyle>
    </a:wholeTbl>
    <a:band1H>
      <a:tcTxStyle/>
      <a:tcStyle>
        <a:tcBdr/>
        <a:fill>
          <a:solidFill>
            <a:srgbClr val="D7D2D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7D2D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BAE3877-3B70-4A58-807D-7BE75FFB6160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7" autoAdjust="0"/>
    <p:restoredTop sz="94694"/>
  </p:normalViewPr>
  <p:slideViewPr>
    <p:cSldViewPr snapToGrid="0">
      <p:cViewPr varScale="1">
        <p:scale>
          <a:sx n="107" d="100"/>
          <a:sy n="107" d="100"/>
        </p:scale>
        <p:origin x="184" y="1112"/>
      </p:cViewPr>
      <p:guideLst>
        <p:guide orient="horz" pos="2162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n"/>
          <p:cNvSpPr>
            <a:spLocks noGrp="1" noRot="1" noChangeAspect="1"/>
          </p:cNvSpPr>
          <p:nvPr>
            <p:ph type="sldImg" idx="3"/>
          </p:nvPr>
        </p:nvSpPr>
        <p:spPr>
          <a:xfrm>
            <a:off x="420688" y="1241425"/>
            <a:ext cx="5956200" cy="334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4655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0537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5052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>
          <a:extLst>
            <a:ext uri="{FF2B5EF4-FFF2-40B4-BE49-F238E27FC236}">
              <a16:creationId xmlns:a16="http://schemas.microsoft.com/office/drawing/2014/main" id="{BBFF9605-0A8F-2A92-8BE5-62F3CEC60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>
            <a:extLst>
              <a:ext uri="{FF2B5EF4-FFF2-40B4-BE49-F238E27FC236}">
                <a16:creationId xmlns:a16="http://schemas.microsoft.com/office/drawing/2014/main" id="{4C40011D-4B24-D77F-4754-49F8D8DD00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366099F0-85B7-FCA1-9DC7-B8D4E2CC6E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4899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5974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003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472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224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4566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50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9823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20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"/>
          <p:cNvSpPr txBox="1">
            <a:spLocks noGrp="1"/>
          </p:cNvSpPr>
          <p:nvPr>
            <p:ph type="body" idx="1"/>
          </p:nvPr>
        </p:nvSpPr>
        <p:spPr>
          <a:xfrm>
            <a:off x="609919" y="1600942"/>
            <a:ext cx="10978500" cy="45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2"/>
          <p:cNvSpPr txBox="1">
            <a:spLocks noGrp="1"/>
          </p:cNvSpPr>
          <p:nvPr>
            <p:ph type="body" idx="1"/>
          </p:nvPr>
        </p:nvSpPr>
        <p:spPr>
          <a:xfrm rot="5400000">
            <a:off x="3835084" y="-1624208"/>
            <a:ext cx="4528200" cy="109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12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2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2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>
            <a:spLocks noGrp="1"/>
          </p:cNvSpPr>
          <p:nvPr>
            <p:ph type="title"/>
          </p:nvPr>
        </p:nvSpPr>
        <p:spPr>
          <a:xfrm rot="5400000">
            <a:off x="10854265" y="1204422"/>
            <a:ext cx="5549400" cy="36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body" idx="1"/>
          </p:nvPr>
        </p:nvSpPr>
        <p:spPr>
          <a:xfrm rot="5400000">
            <a:off x="3429238" y="-2355678"/>
            <a:ext cx="5549400" cy="107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13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3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ctrTitle"/>
          </p:nvPr>
        </p:nvSpPr>
        <p:spPr>
          <a:xfrm>
            <a:off x="914876" y="2131412"/>
            <a:ext cx="10368600" cy="14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subTitle" idx="1"/>
          </p:nvPr>
        </p:nvSpPr>
        <p:spPr>
          <a:xfrm>
            <a:off x="1829754" y="3887999"/>
            <a:ext cx="8538900" cy="17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spcBef>
                <a:spcPts val="675"/>
              </a:spcBef>
              <a:spcAft>
                <a:spcPts val="0"/>
              </a:spcAft>
              <a:buClr>
                <a:srgbClr val="888888"/>
              </a:buClr>
              <a:buSzPts val="3377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91"/>
              </a:spcBef>
              <a:spcAft>
                <a:spcPts val="0"/>
              </a:spcAft>
              <a:buClr>
                <a:srgbClr val="888888"/>
              </a:buClr>
              <a:buSzPts val="2955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507"/>
              </a:spcBef>
              <a:spcAft>
                <a:spcPts val="0"/>
              </a:spcAft>
              <a:buClr>
                <a:srgbClr val="888888"/>
              </a:buClr>
              <a:buSzPts val="2533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4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963585" y="4408941"/>
            <a:ext cx="10368600" cy="13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22"/>
              <a:buFont typeface="Calibri"/>
              <a:buNone/>
              <a:defRPr sz="4222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963585" y="2908060"/>
            <a:ext cx="10368600" cy="15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22"/>
              </a:spcBef>
              <a:spcAft>
                <a:spcPts val="0"/>
              </a:spcAft>
              <a:buClr>
                <a:srgbClr val="888888"/>
              </a:buClr>
              <a:buSzPts val="2111"/>
              <a:buNone/>
              <a:defRPr sz="2111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38"/>
              </a:spcBef>
              <a:spcAft>
                <a:spcPts val="0"/>
              </a:spcAft>
              <a:buClr>
                <a:srgbClr val="888888"/>
              </a:buClr>
              <a:buSzPts val="1689"/>
              <a:buNone/>
              <a:defRPr sz="1689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96"/>
              </a:spcBef>
              <a:spcAft>
                <a:spcPts val="0"/>
              </a:spcAft>
              <a:buClr>
                <a:srgbClr val="888888"/>
              </a:buClr>
              <a:buSzPts val="1478"/>
              <a:buNone/>
              <a:defRPr sz="147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5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5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body" idx="1"/>
          </p:nvPr>
        </p:nvSpPr>
        <p:spPr>
          <a:xfrm>
            <a:off x="813225" y="1518353"/>
            <a:ext cx="7221600" cy="42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6242" algn="l" rtl="0">
              <a:spcBef>
                <a:spcPts val="591"/>
              </a:spcBef>
              <a:spcAft>
                <a:spcPts val="0"/>
              </a:spcAft>
              <a:buClr>
                <a:schemeClr val="dk1"/>
              </a:buClr>
              <a:buSzPts val="2955"/>
              <a:buChar char="•"/>
              <a:defRPr sz="2955"/>
            </a:lvl1pPr>
            <a:lvl2pPr marL="914400" lvl="1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Char char="–"/>
              <a:defRPr sz="2533"/>
            </a:lvl2pPr>
            <a:lvl3pPr marL="1371600" lvl="2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3pPr>
            <a:lvl4pPr marL="1828800" lvl="3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900"/>
            </a:lvl4pPr>
            <a:lvl5pPr marL="2286000" lvl="4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 sz="1900"/>
            </a:lvl5pPr>
            <a:lvl6pPr marL="274320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6pPr>
            <a:lvl7pPr marL="320040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7pPr>
            <a:lvl8pPr marL="365760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8pPr>
            <a:lvl9pPr marL="411480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9pPr>
          </a:lstStyle>
          <a:p>
            <a:endParaRPr/>
          </a:p>
        </p:txBody>
      </p:sp>
      <p:sp>
        <p:nvSpPr>
          <p:cNvPr id="117" name="Google Shape;117;p6"/>
          <p:cNvSpPr txBox="1">
            <a:spLocks noGrp="1"/>
          </p:cNvSpPr>
          <p:nvPr>
            <p:ph type="body" idx="2"/>
          </p:nvPr>
        </p:nvSpPr>
        <p:spPr>
          <a:xfrm>
            <a:off x="8238123" y="1518353"/>
            <a:ext cx="7221600" cy="42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6242" algn="l" rtl="0">
              <a:spcBef>
                <a:spcPts val="591"/>
              </a:spcBef>
              <a:spcAft>
                <a:spcPts val="0"/>
              </a:spcAft>
              <a:buClr>
                <a:schemeClr val="dk1"/>
              </a:buClr>
              <a:buSzPts val="2955"/>
              <a:buChar char="•"/>
              <a:defRPr sz="2955"/>
            </a:lvl1pPr>
            <a:lvl2pPr marL="914400" lvl="1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Char char="–"/>
              <a:defRPr sz="2533"/>
            </a:lvl2pPr>
            <a:lvl3pPr marL="1371600" lvl="2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3pPr>
            <a:lvl4pPr marL="1828800" lvl="3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900"/>
            </a:lvl4pPr>
            <a:lvl5pPr marL="2286000" lvl="4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 sz="1900"/>
            </a:lvl5pPr>
            <a:lvl6pPr marL="274320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6pPr>
            <a:lvl7pPr marL="320040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7pPr>
            <a:lvl8pPr marL="365760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8pPr>
            <a:lvl9pPr marL="411480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9pPr>
          </a:lstStyle>
          <a:p>
            <a:endParaRPr/>
          </a:p>
        </p:txBody>
      </p:sp>
      <p:sp>
        <p:nvSpPr>
          <p:cNvPr id="118" name="Google Shape;118;p6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6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44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body" idx="1"/>
          </p:nvPr>
        </p:nvSpPr>
        <p:spPr>
          <a:xfrm>
            <a:off x="609919" y="1535824"/>
            <a:ext cx="53898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None/>
              <a:defRPr sz="2533" b="1"/>
            </a:lvl1pPr>
            <a:lvl2pPr marL="914400" lvl="1" indent="-228600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None/>
              <a:defRPr sz="2111" b="1"/>
            </a:lvl2pPr>
            <a:lvl3pPr marL="137160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4pPr>
            <a:lvl5pPr marL="2286000" lvl="4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5pPr>
            <a:lvl6pPr marL="2743200" lvl="5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6pPr>
            <a:lvl7pPr marL="3200400" lvl="6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7pPr>
            <a:lvl8pPr marL="3657600" lvl="7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8pPr>
            <a:lvl9pPr marL="4114800" lvl="8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9pPr>
          </a:lstStyle>
          <a:p>
            <a:endParaRPr/>
          </a:p>
        </p:txBody>
      </p:sp>
      <p:sp>
        <p:nvSpPr>
          <p:cNvPr id="124" name="Google Shape;124;p7"/>
          <p:cNvSpPr txBox="1">
            <a:spLocks noGrp="1"/>
          </p:cNvSpPr>
          <p:nvPr>
            <p:ph type="body" idx="2"/>
          </p:nvPr>
        </p:nvSpPr>
        <p:spPr>
          <a:xfrm>
            <a:off x="609919" y="2175882"/>
            <a:ext cx="5389800" cy="39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Char char="•"/>
              <a:defRPr sz="2533"/>
            </a:lvl1pPr>
            <a:lvl2pPr marL="914400" lvl="1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–"/>
              <a:defRPr sz="2111"/>
            </a:lvl2pPr>
            <a:lvl3pPr marL="1371600" lvl="2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–"/>
              <a:defRPr sz="1689"/>
            </a:lvl4pPr>
            <a:lvl5pPr marL="2286000" lvl="4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»"/>
              <a:defRPr sz="1689"/>
            </a:lvl5pPr>
            <a:lvl6pPr marL="2743200" lvl="5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6pPr>
            <a:lvl7pPr marL="3200400" lvl="6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7pPr>
            <a:lvl8pPr marL="3657600" lvl="7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8pPr>
            <a:lvl9pPr marL="4114800" lvl="8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9pPr>
          </a:lstStyle>
          <a:p>
            <a:endParaRPr/>
          </a:p>
        </p:txBody>
      </p:sp>
      <p:sp>
        <p:nvSpPr>
          <p:cNvPr id="125" name="Google Shape;125;p7"/>
          <p:cNvSpPr txBox="1">
            <a:spLocks noGrp="1"/>
          </p:cNvSpPr>
          <p:nvPr>
            <p:ph type="body" idx="3"/>
          </p:nvPr>
        </p:nvSpPr>
        <p:spPr>
          <a:xfrm>
            <a:off x="6196593" y="1535824"/>
            <a:ext cx="5391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None/>
              <a:defRPr sz="2533" b="1"/>
            </a:lvl1pPr>
            <a:lvl2pPr marL="914400" lvl="1" indent="-228600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None/>
              <a:defRPr sz="2111" b="1"/>
            </a:lvl2pPr>
            <a:lvl3pPr marL="137160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/>
            </a:lvl3pPr>
            <a:lvl4pPr marL="1828800" lvl="3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4pPr>
            <a:lvl5pPr marL="2286000" lvl="4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5pPr>
            <a:lvl6pPr marL="2743200" lvl="5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6pPr>
            <a:lvl7pPr marL="3200400" lvl="6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7pPr>
            <a:lvl8pPr marL="3657600" lvl="7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8pPr>
            <a:lvl9pPr marL="4114800" lvl="8" indent="-228600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None/>
              <a:defRPr sz="1689" b="1"/>
            </a:lvl9pPr>
          </a:lstStyle>
          <a:p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body" idx="4"/>
          </p:nvPr>
        </p:nvSpPr>
        <p:spPr>
          <a:xfrm>
            <a:off x="6196593" y="2175882"/>
            <a:ext cx="5391900" cy="39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Char char="•"/>
              <a:defRPr sz="2533"/>
            </a:lvl1pPr>
            <a:lvl2pPr marL="914400" lvl="1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–"/>
              <a:defRPr sz="2111"/>
            </a:lvl2pPr>
            <a:lvl3pPr marL="1371600" lvl="2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–"/>
              <a:defRPr sz="1689"/>
            </a:lvl4pPr>
            <a:lvl5pPr marL="2286000" lvl="4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»"/>
              <a:defRPr sz="1689"/>
            </a:lvl5pPr>
            <a:lvl6pPr marL="2743200" lvl="5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6pPr>
            <a:lvl7pPr marL="3200400" lvl="6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7pPr>
            <a:lvl8pPr marL="3657600" lvl="7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8pPr>
            <a:lvl9pPr marL="4114800" lvl="8" indent="-335851" algn="l" rtl="0"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89"/>
              <a:buChar char="•"/>
              <a:defRPr sz="1689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7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8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8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9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"/>
          <p:cNvSpPr txBox="1">
            <a:spLocks noGrp="1"/>
          </p:cNvSpPr>
          <p:nvPr>
            <p:ph type="title"/>
          </p:nvPr>
        </p:nvSpPr>
        <p:spPr>
          <a:xfrm>
            <a:off x="609919" y="273176"/>
            <a:ext cx="40131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1"/>
              <a:buFont typeface="Calibri"/>
              <a:buNone/>
              <a:defRPr sz="2111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0"/>
          <p:cNvSpPr txBox="1">
            <a:spLocks noGrp="1"/>
          </p:cNvSpPr>
          <p:nvPr>
            <p:ph type="body" idx="1"/>
          </p:nvPr>
        </p:nvSpPr>
        <p:spPr>
          <a:xfrm>
            <a:off x="4769216" y="273177"/>
            <a:ext cx="6819300" cy="58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3039" algn="l" rtl="0"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377"/>
              <a:buChar char="•"/>
              <a:defRPr sz="3377"/>
            </a:lvl1pPr>
            <a:lvl2pPr marL="914400" lvl="1" indent="-416242" algn="l" rtl="0">
              <a:spcBef>
                <a:spcPts val="591"/>
              </a:spcBef>
              <a:spcAft>
                <a:spcPts val="0"/>
              </a:spcAft>
              <a:buClr>
                <a:schemeClr val="dk1"/>
              </a:buClr>
              <a:buSzPts val="2955"/>
              <a:buChar char="–"/>
              <a:defRPr sz="2955"/>
            </a:lvl2pPr>
            <a:lvl3pPr marL="1371600" lvl="2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Char char="•"/>
              <a:defRPr sz="2533"/>
            </a:lvl3pPr>
            <a:lvl4pPr marL="1828800" lvl="3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–"/>
              <a:defRPr sz="2111"/>
            </a:lvl4pPr>
            <a:lvl5pPr marL="2286000" lvl="4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»"/>
              <a:defRPr sz="2111"/>
            </a:lvl5pPr>
            <a:lvl6pPr marL="2743200" lvl="5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6pPr>
            <a:lvl7pPr marL="3200400" lvl="6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7pPr>
            <a:lvl8pPr marL="3657600" lvl="7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8pPr>
            <a:lvl9pPr marL="4114800" lvl="8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Char char="•"/>
              <a:defRPr sz="2111"/>
            </a:lvl9pPr>
          </a:lstStyle>
          <a:p>
            <a:endParaRPr/>
          </a:p>
        </p:txBody>
      </p:sp>
      <p:sp>
        <p:nvSpPr>
          <p:cNvPr id="142" name="Google Shape;142;p10"/>
          <p:cNvSpPr txBox="1">
            <a:spLocks noGrp="1"/>
          </p:cNvSpPr>
          <p:nvPr>
            <p:ph type="body" idx="2"/>
          </p:nvPr>
        </p:nvSpPr>
        <p:spPr>
          <a:xfrm>
            <a:off x="609919" y="1435765"/>
            <a:ext cx="4013100" cy="4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96"/>
              </a:spcBef>
              <a:spcAft>
                <a:spcPts val="0"/>
              </a:spcAft>
              <a:buClr>
                <a:schemeClr val="dk1"/>
              </a:buClr>
              <a:buSzPts val="1478"/>
              <a:buNone/>
              <a:defRPr sz="1478"/>
            </a:lvl1pPr>
            <a:lvl2pPr marL="914400" lvl="1" indent="-228600" algn="l" rtl="0">
              <a:spcBef>
                <a:spcPts val="253"/>
              </a:spcBef>
              <a:spcAft>
                <a:spcPts val="0"/>
              </a:spcAft>
              <a:buClr>
                <a:schemeClr val="dk1"/>
              </a:buClr>
              <a:buSzPts val="1266"/>
              <a:buNone/>
              <a:defRPr sz="1266"/>
            </a:lvl2pPr>
            <a:lvl3pPr marL="1371600" lvl="2" indent="-228600" algn="l" rtl="0">
              <a:spcBef>
                <a:spcPts val="211"/>
              </a:spcBef>
              <a:spcAft>
                <a:spcPts val="0"/>
              </a:spcAft>
              <a:buClr>
                <a:schemeClr val="dk1"/>
              </a:buClr>
              <a:buSzPts val="1055"/>
              <a:buNone/>
              <a:defRPr sz="1055"/>
            </a:lvl3pPr>
            <a:lvl4pPr marL="1828800" lvl="3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4pPr>
            <a:lvl5pPr marL="2286000" lvl="4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5pPr>
            <a:lvl6pPr marL="2743200" lvl="5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6pPr>
            <a:lvl7pPr marL="3200400" lvl="6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7pPr>
            <a:lvl8pPr marL="3657600" lvl="7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8pPr>
            <a:lvl9pPr marL="4114800" lvl="8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9pPr>
          </a:lstStyle>
          <a:p>
            <a:endParaRPr/>
          </a:p>
        </p:txBody>
      </p:sp>
      <p:sp>
        <p:nvSpPr>
          <p:cNvPr id="143" name="Google Shape;143;p10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0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0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>
            <a:spLocks noGrp="1"/>
          </p:cNvSpPr>
          <p:nvPr>
            <p:ph type="title"/>
          </p:nvPr>
        </p:nvSpPr>
        <p:spPr>
          <a:xfrm>
            <a:off x="2390962" y="4802822"/>
            <a:ext cx="73191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1"/>
              <a:buFont typeface="Calibri"/>
              <a:buNone/>
              <a:defRPr sz="2111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1"/>
          <p:cNvSpPr>
            <a:spLocks noGrp="1"/>
          </p:cNvSpPr>
          <p:nvPr>
            <p:ph type="pic" idx="2"/>
          </p:nvPr>
        </p:nvSpPr>
        <p:spPr>
          <a:xfrm>
            <a:off x="2390962" y="613059"/>
            <a:ext cx="7319100" cy="41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Google Shape;149;p11"/>
          <p:cNvSpPr txBox="1">
            <a:spLocks noGrp="1"/>
          </p:cNvSpPr>
          <p:nvPr>
            <p:ph type="body" idx="1"/>
          </p:nvPr>
        </p:nvSpPr>
        <p:spPr>
          <a:xfrm>
            <a:off x="2390962" y="5369824"/>
            <a:ext cx="7319100" cy="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96"/>
              </a:spcBef>
              <a:spcAft>
                <a:spcPts val="0"/>
              </a:spcAft>
              <a:buClr>
                <a:schemeClr val="dk1"/>
              </a:buClr>
              <a:buSzPts val="1478"/>
              <a:buNone/>
              <a:defRPr sz="1478"/>
            </a:lvl1pPr>
            <a:lvl2pPr marL="914400" lvl="1" indent="-228600" algn="l" rtl="0">
              <a:spcBef>
                <a:spcPts val="253"/>
              </a:spcBef>
              <a:spcAft>
                <a:spcPts val="0"/>
              </a:spcAft>
              <a:buClr>
                <a:schemeClr val="dk1"/>
              </a:buClr>
              <a:buSzPts val="1266"/>
              <a:buNone/>
              <a:defRPr sz="1266"/>
            </a:lvl2pPr>
            <a:lvl3pPr marL="1371600" lvl="2" indent="-228600" algn="l" rtl="0">
              <a:spcBef>
                <a:spcPts val="211"/>
              </a:spcBef>
              <a:spcAft>
                <a:spcPts val="0"/>
              </a:spcAft>
              <a:buClr>
                <a:schemeClr val="dk1"/>
              </a:buClr>
              <a:buSzPts val="1055"/>
              <a:buNone/>
              <a:defRPr sz="1055"/>
            </a:lvl3pPr>
            <a:lvl4pPr marL="1828800" lvl="3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4pPr>
            <a:lvl5pPr marL="2286000" lvl="4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5pPr>
            <a:lvl6pPr marL="2743200" lvl="5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6pPr>
            <a:lvl7pPr marL="3200400" lvl="6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7pPr>
            <a:lvl8pPr marL="3657600" lvl="7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8pPr>
            <a:lvl9pPr marL="4114800" lvl="8" indent="-228600" algn="l" rtl="0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950"/>
            </a:lvl9pPr>
          </a:lstStyle>
          <a:p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1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>
            <a:spLocks noGrp="1"/>
          </p:cNvSpPr>
          <p:nvPr>
            <p:ph type="title"/>
          </p:nvPr>
        </p:nvSpPr>
        <p:spPr>
          <a:xfrm>
            <a:off x="609919" y="274766"/>
            <a:ext cx="10978500" cy="11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44"/>
              <a:buFont typeface="Calibri"/>
              <a:buNone/>
              <a:defRPr sz="46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"/>
          <p:cNvSpPr txBox="1">
            <a:spLocks noGrp="1"/>
          </p:cNvSpPr>
          <p:nvPr>
            <p:ph type="body" idx="1"/>
          </p:nvPr>
        </p:nvSpPr>
        <p:spPr>
          <a:xfrm>
            <a:off x="609919" y="1600942"/>
            <a:ext cx="10978500" cy="45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43039" algn="l" rtl="0"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377"/>
              <a:buFont typeface="Arial"/>
              <a:buChar char="•"/>
              <a:defRPr sz="33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6242" algn="l" rtl="0">
              <a:spcBef>
                <a:spcPts val="591"/>
              </a:spcBef>
              <a:spcAft>
                <a:spcPts val="0"/>
              </a:spcAft>
              <a:buClr>
                <a:schemeClr val="dk1"/>
              </a:buClr>
              <a:buSzPts val="2955"/>
              <a:buFont typeface="Arial"/>
              <a:buChar char="–"/>
              <a:defRPr sz="29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9445" algn="l" rtl="0">
              <a:spcBef>
                <a:spcPts val="507"/>
              </a:spcBef>
              <a:spcAft>
                <a:spcPts val="0"/>
              </a:spcAft>
              <a:buClr>
                <a:schemeClr val="dk1"/>
              </a:buClr>
              <a:buSzPts val="2533"/>
              <a:buFont typeface="Arial"/>
              <a:buChar char="•"/>
              <a:defRPr sz="2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–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»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•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•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•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2648" algn="l" rtl="0">
              <a:spcBef>
                <a:spcPts val="422"/>
              </a:spcBef>
              <a:spcAft>
                <a:spcPts val="0"/>
              </a:spcAft>
              <a:buClr>
                <a:schemeClr val="dk1"/>
              </a:buClr>
              <a:buSzPts val="2111"/>
              <a:buFont typeface="Arial"/>
              <a:buChar char="•"/>
              <a:defRPr sz="211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"/>
          <p:cNvSpPr txBox="1">
            <a:spLocks noGrp="1"/>
          </p:cNvSpPr>
          <p:nvPr>
            <p:ph type="dt" idx="10"/>
          </p:nvPr>
        </p:nvSpPr>
        <p:spPr>
          <a:xfrm>
            <a:off x="609917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"/>
          <p:cNvSpPr txBox="1">
            <a:spLocks noGrp="1"/>
          </p:cNvSpPr>
          <p:nvPr>
            <p:ph type="ftr" idx="11"/>
          </p:nvPr>
        </p:nvSpPr>
        <p:spPr>
          <a:xfrm>
            <a:off x="4167771" y="6359293"/>
            <a:ext cx="38628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"/>
          <p:cNvSpPr txBox="1">
            <a:spLocks noGrp="1"/>
          </p:cNvSpPr>
          <p:nvPr>
            <p:ph type="sldNum" idx="12"/>
          </p:nvPr>
        </p:nvSpPr>
        <p:spPr>
          <a:xfrm>
            <a:off x="8742151" y="6359293"/>
            <a:ext cx="2846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dondear rectángulo de esquina del mismo lado 13">
            <a:extLst>
              <a:ext uri="{FF2B5EF4-FFF2-40B4-BE49-F238E27FC236}">
                <a16:creationId xmlns:a16="http://schemas.microsoft.com/office/drawing/2014/main" id="{E1F67BA0-2B38-244F-C060-73675B50F4B1}"/>
              </a:ext>
            </a:extLst>
          </p:cNvPr>
          <p:cNvSpPr/>
          <p:nvPr/>
        </p:nvSpPr>
        <p:spPr>
          <a:xfrm rot="16200000">
            <a:off x="3185488" y="-1628829"/>
            <a:ext cx="6866430" cy="10124090"/>
          </a:xfrm>
          <a:prstGeom prst="round2SameRect">
            <a:avLst/>
          </a:prstGeom>
          <a:gradFill>
            <a:gsLst>
              <a:gs pos="0">
                <a:srgbClr val="3071C3">
                  <a:alpha val="50980"/>
                </a:srgbClr>
              </a:gs>
              <a:gs pos="100000">
                <a:srgbClr val="0070C0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s-CL" sz="1900">
              <a:latin typeface="Arial"/>
              <a:cs typeface="Arial"/>
            </a:endParaRPr>
          </a:p>
        </p:txBody>
      </p:sp>
      <p:sp>
        <p:nvSpPr>
          <p:cNvPr id="15" name="Redondear rectángulo de esquina del mismo lado 14">
            <a:extLst>
              <a:ext uri="{FF2B5EF4-FFF2-40B4-BE49-F238E27FC236}">
                <a16:creationId xmlns:a16="http://schemas.microsoft.com/office/drawing/2014/main" id="{636BF8F9-3BE7-1522-5B65-9FD8BAB16891}"/>
              </a:ext>
            </a:extLst>
          </p:cNvPr>
          <p:cNvSpPr/>
          <p:nvPr/>
        </p:nvSpPr>
        <p:spPr>
          <a:xfrm rot="16200000">
            <a:off x="3381431" y="-1628829"/>
            <a:ext cx="6866430" cy="10124090"/>
          </a:xfrm>
          <a:prstGeom prst="round2SameRect">
            <a:avLst/>
          </a:prstGeom>
          <a:gradFill>
            <a:gsLst>
              <a:gs pos="0">
                <a:srgbClr val="3071C3">
                  <a:alpha val="50980"/>
                </a:srgbClr>
              </a:gs>
              <a:gs pos="100000">
                <a:srgbClr val="0070C0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s-CL" sz="1900">
              <a:latin typeface="Arial"/>
              <a:cs typeface="Arial"/>
            </a:endParaRPr>
          </a:p>
        </p:txBody>
      </p:sp>
      <p:pic>
        <p:nvPicPr>
          <p:cNvPr id="6" name="Google Shape;169;p14">
            <a:extLst>
              <a:ext uri="{FF2B5EF4-FFF2-40B4-BE49-F238E27FC236}">
                <a16:creationId xmlns:a16="http://schemas.microsoft.com/office/drawing/2014/main" id="{D43E195F-2616-25DF-0D37-028CE3077A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52969" y="843147"/>
            <a:ext cx="3525617" cy="877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2B11535-6008-AA8C-A39A-5F8DD9716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70" y="5604163"/>
            <a:ext cx="1696283" cy="69264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A42EA67-90FC-91A7-51AC-9D133C6EF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6511" y="4921668"/>
            <a:ext cx="1705891" cy="1576957"/>
          </a:xfrm>
          <a:prstGeom prst="rect">
            <a:avLst/>
          </a:prstGeom>
        </p:spPr>
      </p:pic>
      <p:sp>
        <p:nvSpPr>
          <p:cNvPr id="10" name="Google Shape;174;p14">
            <a:extLst>
              <a:ext uri="{FF2B5EF4-FFF2-40B4-BE49-F238E27FC236}">
                <a16:creationId xmlns:a16="http://schemas.microsoft.com/office/drawing/2014/main" id="{8AB6A674-9B20-A1B9-887A-E45F2684E3C6}"/>
              </a:ext>
            </a:extLst>
          </p:cNvPr>
          <p:cNvSpPr txBox="1"/>
          <p:nvPr/>
        </p:nvSpPr>
        <p:spPr>
          <a:xfrm>
            <a:off x="2090760" y="2578143"/>
            <a:ext cx="8016830" cy="950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00" tIns="64350" rIns="128700" bIns="64350" anchor="t" anchorCtr="0">
            <a:spAutoFit/>
          </a:bodyPr>
          <a:lstStyle/>
          <a:p>
            <a:pPr marR="0" lvl="0" algn="ctr" rtl="0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99"/>
            </a:pPr>
            <a:r>
              <a:rPr lang="es-ES" sz="3200" u="none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Modificaciones a la Ordenanza de Aduanas, </a:t>
            </a:r>
          </a:p>
          <a:p>
            <a:pPr marR="0" lvl="0" algn="ctr" rtl="0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99"/>
              <a:tabLst>
                <a:tab pos="6788150" algn="l"/>
              </a:tabLst>
            </a:pPr>
            <a:r>
              <a:rPr lang="es-ES" sz="3200" u="none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una mirada jurídica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FCEE040-A811-47B0-DE01-50823A40358B}"/>
              </a:ext>
            </a:extLst>
          </p:cNvPr>
          <p:cNvCxnSpPr>
            <a:cxnSpLocks/>
          </p:cNvCxnSpPr>
          <p:nvPr/>
        </p:nvCxnSpPr>
        <p:spPr>
          <a:xfrm>
            <a:off x="2279299" y="3771411"/>
            <a:ext cx="7672956" cy="0"/>
          </a:xfrm>
          <a:prstGeom prst="line">
            <a:avLst/>
          </a:prstGeom>
          <a:ln w="28575">
            <a:solidFill>
              <a:srgbClr val="00B0F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80AEE1E-C557-6505-57CA-850EAAFDB8C4}"/>
              </a:ext>
            </a:extLst>
          </p:cNvPr>
          <p:cNvSpPr txBox="1"/>
          <p:nvPr/>
        </p:nvSpPr>
        <p:spPr>
          <a:xfrm>
            <a:off x="3066788" y="4028134"/>
            <a:ext cx="60979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Relatora:</a:t>
            </a:r>
          </a:p>
          <a:p>
            <a:pPr algn="ctr"/>
            <a:r>
              <a:rPr lang="es-ES" sz="1800" b="1" dirty="0">
                <a:solidFill>
                  <a:srgbClr val="8CB3E3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María Jazmín Rodríguez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81037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718082" y="3583171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276202" y="929922"/>
            <a:ext cx="5645946" cy="58473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153 (nuevo inciso segundo)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754791" y="2165337"/>
            <a:ext cx="590881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rgbClr val="C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El operador de comercio exterior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podrá destruir a su costa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las mercancías que se encuentren almacenadas en sus recintos,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previa autorización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del Director/a Nacional,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en presencia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del SNA,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debiendo levantarse acta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que consigne las mercancías destruidas. </a:t>
            </a: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532574" y="3649381"/>
            <a:ext cx="21803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153 (nuevo inciso segundo)</a:t>
            </a:r>
          </a:p>
        </p:txBody>
      </p:sp>
      <p:sp>
        <p:nvSpPr>
          <p:cNvPr id="14" name="Cheurón 13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8694059" y="114929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8CC28AD-CF08-961B-F999-712D22095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1D63C3F7-C90F-31B9-DD03-63F668FF3493}"/>
              </a:ext>
            </a:extLst>
          </p:cNvPr>
          <p:cNvSpPr txBox="1"/>
          <p:nvPr/>
        </p:nvSpPr>
        <p:spPr>
          <a:xfrm>
            <a:off x="129439" y="2316674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221821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22281643-5384-ED77-B3A0-4DAEF2EC79E8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556538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215641" y="434580"/>
            <a:ext cx="1950719" cy="584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176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644696" y="1392453"/>
            <a:ext cx="7716295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Letra m) Elimina la frase “de doble circuito (luz roja-luz verde),”.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Nuevo texto: m) La no presentación a la Aduana, al momento de pasar el control aduanero, de mercancías afectas a derechos que porten los viajeros, con una multa de hasta el 80% del valor aduanero de las mercancías.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ES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Agrega nuevo literal p):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“p) Retirar o permitir el retiro de mercancías desde los recintos de depósito aduanero, o entregarlas, sin que se hayan cumplido todas las obligaciones legales, reglamentarias y administrativas, exigidas para dicho retiro, con multa de hasta el 25% del valor aduanero de dichas mercancías.”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ES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Wingdings" panose="05000000000000000000" pitchFamily="2" charset="2"/>
              <a:buChar char="v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Tipo </a:t>
            </a:r>
            <a:r>
              <a:rPr lang="es-ES" sz="1800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infraccional</a:t>
            </a: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 especial.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Wingdings" panose="05000000000000000000" pitchFamily="2" charset="2"/>
              <a:buChar char="v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Sanciona a quien retira y a quien permite el retiro (conductas distintas).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Wingdings" panose="05000000000000000000" pitchFamily="2" charset="2"/>
              <a:buChar char="v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Discusión parlamentaria: especial preocupación por retiro de mercancías sin aforo.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Wingdings" panose="05000000000000000000" pitchFamily="2" charset="2"/>
              <a:buChar char="v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Consenso en el monto de la multa.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Wingdings" panose="05000000000000000000" pitchFamily="2" charset="2"/>
              <a:buChar char="v"/>
            </a:pPr>
            <a:endParaRPr lang="es-ES" sz="1600" b="1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3613486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176</a:t>
            </a:r>
          </a:p>
        </p:txBody>
      </p:sp>
      <p:sp>
        <p:nvSpPr>
          <p:cNvPr id="14" name="Cheurón 13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4862164" y="67391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DAB1211-ACC7-1EC4-FA8C-760BEFBDBC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76CED559-E016-4CBF-38BF-1EB55ADEDD78}"/>
              </a:ext>
            </a:extLst>
          </p:cNvPr>
          <p:cNvSpPr txBox="1"/>
          <p:nvPr/>
        </p:nvSpPr>
        <p:spPr>
          <a:xfrm>
            <a:off x="129439" y="2316674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174463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51EBB2D6-EC55-5C9D-752A-D90CE27BB953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Agrega nuevo literal q):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“q) En los regímenes suspensivos de derechos de admisión temporal, almacén particular y depósito, se sancionará con multa de hasta el 25% del valor aduanero de las mercancías, el almacenar o depositar las mercancías en un lugar distinto al declarado, la no cancelación o cancelación extemporánea de los citados regímenes.”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Mercancías con derechos suspendidos 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Diferencia con delito de contrabando.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MX" sz="1400" b="1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556538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3613486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176</a:t>
            </a:r>
          </a:p>
        </p:txBody>
      </p:sp>
      <p:sp>
        <p:nvSpPr>
          <p:cNvPr id="16" name="Cheurón 15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4984756" y="127095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FA0D475-A215-F210-335D-1BAF949DD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7" name="Google Shape;204;p16">
            <a:extLst>
              <a:ext uri="{FF2B5EF4-FFF2-40B4-BE49-F238E27FC236}">
                <a16:creationId xmlns:a16="http://schemas.microsoft.com/office/drawing/2014/main" id="{6ACFA2CD-7854-579D-3FFA-B4EC8DECD4E0}"/>
              </a:ext>
            </a:extLst>
          </p:cNvPr>
          <p:cNvSpPr txBox="1"/>
          <p:nvPr/>
        </p:nvSpPr>
        <p:spPr>
          <a:xfrm>
            <a:off x="129439" y="2316674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  <p:sp>
        <p:nvSpPr>
          <p:cNvPr id="8" name="Google Shape;206;p16">
            <a:extLst>
              <a:ext uri="{FF2B5EF4-FFF2-40B4-BE49-F238E27FC236}">
                <a16:creationId xmlns:a16="http://schemas.microsoft.com/office/drawing/2014/main" id="{42CE195C-9318-8CC5-642C-71F7712E3B31}"/>
              </a:ext>
            </a:extLst>
          </p:cNvPr>
          <p:cNvSpPr txBox="1"/>
          <p:nvPr/>
        </p:nvSpPr>
        <p:spPr>
          <a:xfrm>
            <a:off x="3356844" y="1059673"/>
            <a:ext cx="1950719" cy="584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176</a:t>
            </a:r>
            <a:endParaRPr dirty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3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>
          <a:extLst>
            <a:ext uri="{FF2B5EF4-FFF2-40B4-BE49-F238E27FC236}">
              <a16:creationId xmlns:a16="http://schemas.microsoft.com/office/drawing/2014/main" id="{A5D74388-2D77-6A4F-6DC2-EB9A0387E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2ED68B92-C484-AF97-961E-5A6132012F8D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>
            <a:extLst>
              <a:ext uri="{FF2B5EF4-FFF2-40B4-BE49-F238E27FC236}">
                <a16:creationId xmlns:a16="http://schemas.microsoft.com/office/drawing/2014/main" id="{EEFCCA84-F297-816C-2BCE-D7D7752175EC}"/>
              </a:ext>
            </a:extLst>
          </p:cNvPr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>
            <a:extLst>
              <a:ext uri="{FF2B5EF4-FFF2-40B4-BE49-F238E27FC236}">
                <a16:creationId xmlns:a16="http://schemas.microsoft.com/office/drawing/2014/main" id="{5D3383D2-F5E3-AA41-91C7-994BAAFC60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>
            <a:extLst>
              <a:ext uri="{FF2B5EF4-FFF2-40B4-BE49-F238E27FC236}">
                <a16:creationId xmlns:a16="http://schemas.microsoft.com/office/drawing/2014/main" id="{5D5855FA-C3FE-8309-D4FD-2A60FE301F4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6AD6461-F93E-B0B7-98E6-ACC89DD43B48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A92ED9B-757C-1439-1763-582B864B9AD4}"/>
              </a:ext>
            </a:extLst>
          </p:cNvPr>
          <p:cNvCxnSpPr>
            <a:cxnSpLocks/>
          </p:cNvCxnSpPr>
          <p:nvPr/>
        </p:nvCxnSpPr>
        <p:spPr>
          <a:xfrm>
            <a:off x="656246" y="3583171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>
            <a:extLst>
              <a:ext uri="{FF2B5EF4-FFF2-40B4-BE49-F238E27FC236}">
                <a16:creationId xmlns:a16="http://schemas.microsoft.com/office/drawing/2014/main" id="{1854F6DC-2CA7-19AB-B7BB-6C0BE00AEE6D}"/>
              </a:ext>
            </a:extLst>
          </p:cNvPr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ABEC3BF6-55EC-F287-964C-DF1241CEDEF4}"/>
              </a:ext>
            </a:extLst>
          </p:cNvPr>
          <p:cNvSpPr txBox="1"/>
          <p:nvPr/>
        </p:nvSpPr>
        <p:spPr>
          <a:xfrm>
            <a:off x="3356844" y="1047401"/>
            <a:ext cx="2994659" cy="58473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185 y 186</a:t>
            </a:r>
            <a:endParaRPr dirty="0">
              <a:sym typeface="Calibri"/>
            </a:endParaRP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65D79AF6-ABD5-CAF0-7766-7C6707E4E806}"/>
              </a:ext>
            </a:extLst>
          </p:cNvPr>
          <p:cNvSpPr txBox="1"/>
          <p:nvPr/>
        </p:nvSpPr>
        <p:spPr>
          <a:xfrm>
            <a:off x="656246" y="3613486"/>
            <a:ext cx="21803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185</a:t>
            </a:r>
          </a:p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186</a:t>
            </a:r>
          </a:p>
        </p:txBody>
      </p:sp>
      <p:sp>
        <p:nvSpPr>
          <p:cNvPr id="14" name="Google Shape;549;p1">
            <a:extLst>
              <a:ext uri="{FF2B5EF4-FFF2-40B4-BE49-F238E27FC236}">
                <a16:creationId xmlns:a16="http://schemas.microsoft.com/office/drawing/2014/main" id="{4B7C5881-C4F7-05B6-1D18-F19BE7997FD4}"/>
              </a:ext>
            </a:extLst>
          </p:cNvPr>
          <p:cNvSpPr txBox="1"/>
          <p:nvPr/>
        </p:nvSpPr>
        <p:spPr>
          <a:xfrm>
            <a:off x="3573574" y="2088400"/>
            <a:ext cx="771629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 algn="just">
              <a:buClr>
                <a:schemeClr val="accent5">
                  <a:lumMod val="50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b="1" u="sng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Allanamiento: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Aumenta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el porcentaje de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10% a 20%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.</a:t>
            </a:r>
          </a:p>
        </p:txBody>
      </p:sp>
      <p:sp>
        <p:nvSpPr>
          <p:cNvPr id="16" name="Cheurón 15">
            <a:extLst>
              <a:ext uri="{FF2B5EF4-FFF2-40B4-BE49-F238E27FC236}">
                <a16:creationId xmlns:a16="http://schemas.microsoft.com/office/drawing/2014/main" id="{A038F8A3-891C-7BA3-D91A-3242A0D29875}"/>
              </a:ext>
            </a:extLst>
          </p:cNvPr>
          <p:cNvSpPr/>
          <p:nvPr/>
        </p:nvSpPr>
        <p:spPr>
          <a:xfrm>
            <a:off x="5950602" y="1258684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44086AD-A20C-C59C-5DE0-7662CA0B7C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E7AD9283-85A7-46D9-EFE7-0F67282C9CEC}"/>
              </a:ext>
            </a:extLst>
          </p:cNvPr>
          <p:cNvSpPr txBox="1"/>
          <p:nvPr/>
        </p:nvSpPr>
        <p:spPr>
          <a:xfrm>
            <a:off x="129439" y="2316674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123716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718082" y="3543547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215640" y="434579"/>
            <a:ext cx="2063193" cy="58473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202</a:t>
            </a:r>
            <a:endParaRPr dirty="0">
              <a:sym typeface="Calibri"/>
            </a:endParaRPr>
          </a:p>
        </p:txBody>
      </p:sp>
      <p:sp>
        <p:nvSpPr>
          <p:cNvPr id="16" name="Google Shape;206;p16">
            <a:extLst>
              <a:ext uri="{FF2B5EF4-FFF2-40B4-BE49-F238E27FC236}">
                <a16:creationId xmlns:a16="http://schemas.microsoft.com/office/drawing/2014/main" id="{8073BDA7-F012-346F-FE94-551BF4FB4071}"/>
              </a:ext>
            </a:extLst>
          </p:cNvPr>
          <p:cNvSpPr txBox="1"/>
          <p:nvPr/>
        </p:nvSpPr>
        <p:spPr>
          <a:xfrm>
            <a:off x="3215640" y="2618382"/>
            <a:ext cx="2369820" cy="584735"/>
          </a:xfrm>
          <a:prstGeom prst="rect">
            <a:avLst/>
          </a:prstGeom>
          <a:solidFill>
            <a:srgbClr val="069C4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202 bis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812686" y="1264444"/>
            <a:ext cx="757797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rgbClr val="00D566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TTA competente para conocer la reclamación judicial de una sanción disciplinaria dispuesta por la DNA. </a:t>
            </a: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3613486"/>
            <a:ext cx="21803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202</a:t>
            </a:r>
          </a:p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202 bis</a:t>
            </a:r>
            <a:endParaRPr sz="2000" dirty="0">
              <a:solidFill>
                <a:schemeClr val="bg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21" name="Google Shape;549;p1"/>
          <p:cNvSpPr txBox="1"/>
          <p:nvPr/>
        </p:nvSpPr>
        <p:spPr>
          <a:xfrm>
            <a:off x="3812687" y="3430650"/>
            <a:ext cx="7577975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rgbClr val="069C4B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Prescripción de la responsabilidad disciplinaria. </a:t>
            </a:r>
          </a:p>
          <a:p>
            <a:pPr marL="285750" lvl="0" indent="-285750">
              <a:lnSpc>
                <a:spcPct val="150000"/>
              </a:lnSpc>
              <a:buClr>
                <a:srgbClr val="069C4B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Interrupción de la misma. </a:t>
            </a:r>
          </a:p>
          <a:p>
            <a:pPr marL="285750" lvl="0" indent="-285750">
              <a:lnSpc>
                <a:spcPct val="150000"/>
              </a:lnSpc>
              <a:buClr>
                <a:srgbClr val="069C4B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Incumplimientos posteriores hacen perder el tiempo de prescripción transcurrido. </a:t>
            </a:r>
          </a:p>
        </p:txBody>
      </p:sp>
      <p:sp>
        <p:nvSpPr>
          <p:cNvPr id="18" name="Cheurón 17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4966413" y="65591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2" name="Cheurón 21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345573" y="2829665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DEDF330-367A-8BF4-C6E4-C119A0FEC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4" name="Google Shape;204;p16">
            <a:extLst>
              <a:ext uri="{FF2B5EF4-FFF2-40B4-BE49-F238E27FC236}">
                <a16:creationId xmlns:a16="http://schemas.microsoft.com/office/drawing/2014/main" id="{71D938CF-569F-718B-3BE0-780377FAE9A5}"/>
              </a:ext>
            </a:extLst>
          </p:cNvPr>
          <p:cNvSpPr txBox="1"/>
          <p:nvPr/>
        </p:nvSpPr>
        <p:spPr>
          <a:xfrm>
            <a:off x="158637" y="2275045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46128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01;p16">
            <a:extLst>
              <a:ext uri="{FF2B5EF4-FFF2-40B4-BE49-F238E27FC236}">
                <a16:creationId xmlns:a16="http://schemas.microsoft.com/office/drawing/2014/main" id="{D509FA6F-DC37-048C-5550-10535A4F6FDC}"/>
              </a:ext>
            </a:extLst>
          </p:cNvPr>
          <p:cNvSpPr/>
          <p:nvPr/>
        </p:nvSpPr>
        <p:spPr>
          <a:xfrm>
            <a:off x="2944676" y="0"/>
            <a:ext cx="9253674" cy="6861300"/>
          </a:xfrm>
          <a:prstGeom prst="rect">
            <a:avLst/>
          </a:prstGeom>
          <a:gradFill>
            <a:gsLst>
              <a:gs pos="24000">
                <a:srgbClr val="B5CFEE">
                  <a:alpha val="0"/>
                </a:srgbClr>
              </a:gs>
              <a:gs pos="99000">
                <a:srgbClr val="002060">
                  <a:alpha val="4000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612F4FF7-9DE5-E883-650C-1779787E5B12}"/>
              </a:ext>
            </a:extLst>
          </p:cNvPr>
          <p:cNvSpPr/>
          <p:nvPr/>
        </p:nvSpPr>
        <p:spPr>
          <a:xfrm>
            <a:off x="3518758" y="475317"/>
            <a:ext cx="8176910" cy="5871850"/>
          </a:xfrm>
          <a:prstGeom prst="roundRect">
            <a:avLst>
              <a:gd name="adj" fmla="val 570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  <p:sp>
        <p:nvSpPr>
          <p:cNvPr id="185" name="Google Shape;185;p15"/>
          <p:cNvSpPr txBox="1"/>
          <p:nvPr/>
        </p:nvSpPr>
        <p:spPr>
          <a:xfrm>
            <a:off x="4370543" y="1188987"/>
            <a:ext cx="60150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1.- Derechos de los dueños, consignantes y consignatarios de mercancías y recurso de resguardo.</a:t>
            </a:r>
          </a:p>
        </p:txBody>
      </p:sp>
      <p:sp>
        <p:nvSpPr>
          <p:cNvPr id="194" name="Google Shape;194;p15"/>
          <p:cNvSpPr txBox="1"/>
          <p:nvPr/>
        </p:nvSpPr>
        <p:spPr>
          <a:xfrm>
            <a:off x="308194" y="2869467"/>
            <a:ext cx="21717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Medidas de Fortalecimiento Servicio Nacional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 Aduana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01;p16">
            <a:extLst>
              <a:ext uri="{FF2B5EF4-FFF2-40B4-BE49-F238E27FC236}">
                <a16:creationId xmlns:a16="http://schemas.microsoft.com/office/drawing/2014/main" id="{E764546C-88C4-8DA1-A3DB-8D5CDFD571D4}"/>
              </a:ext>
            </a:extLst>
          </p:cNvPr>
          <p:cNvSpPr/>
          <p:nvPr/>
        </p:nvSpPr>
        <p:spPr>
          <a:xfrm>
            <a:off x="9636" y="-125"/>
            <a:ext cx="2907271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202;p16">
            <a:extLst>
              <a:ext uri="{FF2B5EF4-FFF2-40B4-BE49-F238E27FC236}">
                <a16:creationId xmlns:a16="http://schemas.microsoft.com/office/drawing/2014/main" id="{B8513BA8-B1BE-1373-455A-01DB0A03EC5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194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203;p16">
            <a:extLst>
              <a:ext uri="{FF2B5EF4-FFF2-40B4-BE49-F238E27FC236}">
                <a16:creationId xmlns:a16="http://schemas.microsoft.com/office/drawing/2014/main" id="{158C61D5-599B-89AD-AA97-FAC6CBAC122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768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04;p16">
            <a:extLst>
              <a:ext uri="{FF2B5EF4-FFF2-40B4-BE49-F238E27FC236}">
                <a16:creationId xmlns:a16="http://schemas.microsoft.com/office/drawing/2014/main" id="{770E7428-14F7-CD5D-9135-BC0F40D5DDA4}"/>
              </a:ext>
            </a:extLst>
          </p:cNvPr>
          <p:cNvSpPr txBox="1"/>
          <p:nvPr/>
        </p:nvSpPr>
        <p:spPr>
          <a:xfrm>
            <a:off x="9636" y="2459677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370543" y="1835277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Cheurón 13">
            <a:extLst>
              <a:ext uri="{FF2B5EF4-FFF2-40B4-BE49-F238E27FC236}">
                <a16:creationId xmlns:a16="http://schemas.microsoft.com/office/drawing/2014/main" id="{E6CB6913-C577-A28A-33DF-B2D06D3067F4}"/>
              </a:ext>
            </a:extLst>
          </p:cNvPr>
          <p:cNvSpPr/>
          <p:nvPr/>
        </p:nvSpPr>
        <p:spPr>
          <a:xfrm>
            <a:off x="5649807" y="711128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6" name="Google Shape;206;p16">
            <a:extLst>
              <a:ext uri="{FF2B5EF4-FFF2-40B4-BE49-F238E27FC236}">
                <a16:creationId xmlns:a16="http://schemas.microsoft.com/office/drawing/2014/main" id="{D3064E0C-4E1D-A9D8-F18D-7232A6314803}"/>
              </a:ext>
            </a:extLst>
          </p:cNvPr>
          <p:cNvSpPr txBox="1"/>
          <p:nvPr/>
        </p:nvSpPr>
        <p:spPr>
          <a:xfrm>
            <a:off x="3851652" y="3648356"/>
            <a:ext cx="179815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r>
              <a:rPr lang="es-ES" dirty="0">
                <a:sym typeface="Calibri"/>
              </a:rPr>
              <a:t>Medida 3</a:t>
            </a:r>
            <a:endParaRPr dirty="0">
              <a:sym typeface="Calibri"/>
            </a:endParaRPr>
          </a:p>
        </p:txBody>
      </p:sp>
      <p:sp>
        <p:nvSpPr>
          <p:cNvPr id="17" name="Cheurón 16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649808" y="3870452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0" name="Cheurón 19">
            <a:extLst>
              <a:ext uri="{FF2B5EF4-FFF2-40B4-BE49-F238E27FC236}">
                <a16:creationId xmlns:a16="http://schemas.microsoft.com/office/drawing/2014/main" id="{96C1E1FD-E03C-6973-27D8-B5FC7CDE9253}"/>
              </a:ext>
            </a:extLst>
          </p:cNvPr>
          <p:cNvSpPr/>
          <p:nvPr/>
        </p:nvSpPr>
        <p:spPr>
          <a:xfrm>
            <a:off x="5649807" y="212043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3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423194" y="2282604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498930" y="3799387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370543" y="2451371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9" name="Google Shape;185;p15"/>
          <p:cNvSpPr txBox="1"/>
          <p:nvPr/>
        </p:nvSpPr>
        <p:spPr>
          <a:xfrm>
            <a:off x="4370543" y="1976683"/>
            <a:ext cx="61392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2.- Notificaciones efectuadas por el SNA. 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370543" y="3064117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1" name="Google Shape;185;p15"/>
          <p:cNvSpPr txBox="1"/>
          <p:nvPr/>
        </p:nvSpPr>
        <p:spPr>
          <a:xfrm>
            <a:off x="4370543" y="2589428"/>
            <a:ext cx="6015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3.- Reclamaciones judiciales y administrativas.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391807" y="3667249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" name="Google Shape;185;p15"/>
          <p:cNvSpPr txBox="1"/>
          <p:nvPr/>
        </p:nvSpPr>
        <p:spPr>
          <a:xfrm>
            <a:off x="4370543" y="3163452"/>
            <a:ext cx="6015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4.- Mercancías Abandonadas y Destrucción.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406243" y="4301430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5" name="Google Shape;185;p15"/>
          <p:cNvSpPr txBox="1"/>
          <p:nvPr/>
        </p:nvSpPr>
        <p:spPr>
          <a:xfrm>
            <a:off x="4370543" y="3775733"/>
            <a:ext cx="6015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5.- Infracciones y Procedimiento Sancionatorio.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652C662F-B5AE-0D7F-32D1-AB1D4BFEB17B}"/>
              </a:ext>
            </a:extLst>
          </p:cNvPr>
          <p:cNvCxnSpPr/>
          <p:nvPr/>
        </p:nvCxnSpPr>
        <p:spPr>
          <a:xfrm>
            <a:off x="4391807" y="4927690"/>
            <a:ext cx="59436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7" name="Google Shape;185;p15"/>
          <p:cNvSpPr txBox="1"/>
          <p:nvPr/>
        </p:nvSpPr>
        <p:spPr>
          <a:xfrm>
            <a:off x="4406243" y="4448038"/>
            <a:ext cx="6015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6.- Jurisdicción Disciplinaria.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9D4DD8-F7DD-0B7B-152B-000FBBC85A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1" y="35605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1"/>
          <p:cNvSpPr txBox="1"/>
          <p:nvPr/>
        </p:nvSpPr>
        <p:spPr>
          <a:xfrm>
            <a:off x="4376708" y="1262200"/>
            <a:ext cx="7577975" cy="3000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Consagración en la OA del “Recurso de Resguardo”. </a:t>
            </a:r>
          </a:p>
          <a:p>
            <a:pPr marL="285750" lvl="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Enumeración de derechos y garantías. </a:t>
            </a:r>
          </a:p>
          <a:p>
            <a:pPr marL="285750" lvl="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Legitimados o titulares de esta acción. </a:t>
            </a:r>
          </a:p>
          <a:p>
            <a:pPr marL="285750" lvl="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Representación de la Defensoría del Contribuyente.</a:t>
            </a:r>
          </a:p>
          <a:p>
            <a:pPr marL="285750" lvl="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Reclamación judicial ante el TTA. </a:t>
            </a:r>
          </a:p>
          <a:p>
            <a:pPr marL="285750" lvl="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Exhibición a través de cartel y sitio web.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1800"/>
              <a:buFont typeface="Arial"/>
              <a:buNone/>
            </a:pPr>
            <a:endParaRPr lang="es-ES" sz="1800" b="1" i="0" u="none" strike="noStrike" cap="none" dirty="0">
              <a:solidFill>
                <a:schemeClr val="accent5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917374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8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594410" y="4051465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Artículo 8 bis</a:t>
            </a:r>
            <a:endParaRPr sz="2000" dirty="0">
              <a:solidFill>
                <a:schemeClr val="bg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9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513221" y="516758"/>
            <a:ext cx="2322134" cy="5847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8 bis</a:t>
            </a:r>
            <a:endParaRPr dirty="0">
              <a:sym typeface="Calibri"/>
            </a:endParaRPr>
          </a:p>
        </p:txBody>
      </p:sp>
      <p:sp>
        <p:nvSpPr>
          <p:cNvPr id="20" name="Cheurón 19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317723" y="677465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E01975C-14AA-941C-72AE-934F908958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3" name="Google Shape;204;p16">
            <a:extLst>
              <a:ext uri="{FF2B5EF4-FFF2-40B4-BE49-F238E27FC236}">
                <a16:creationId xmlns:a16="http://schemas.microsoft.com/office/drawing/2014/main" id="{B22ABA7C-71C6-08BC-2B4D-271CB8D96A5E}"/>
              </a:ext>
            </a:extLst>
          </p:cNvPr>
          <p:cNvSpPr txBox="1"/>
          <p:nvPr/>
        </p:nvSpPr>
        <p:spPr>
          <a:xfrm>
            <a:off x="113192" y="2461217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539450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539450" y="3773758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356844" y="451701"/>
            <a:ext cx="2272382" cy="5847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25 bis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812686" y="1081646"/>
            <a:ext cx="7716295" cy="4670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ts val="206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I.- Regla general: </a:t>
            </a:r>
          </a:p>
          <a:p>
            <a:pPr marL="285750" lvl="0" indent="-285750">
              <a:lnSpc>
                <a:spcPts val="206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8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2060"/>
              </a:lnSpc>
              <a:buClr>
                <a:schemeClr val="accent2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Toda notificación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 deba realizar el SNA se practicará por 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correo electrónico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salvo las excepciones legales que procedan.</a:t>
            </a:r>
          </a:p>
          <a:p>
            <a:pPr lvl="0">
              <a:lnSpc>
                <a:spcPts val="206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ES" sz="18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ts val="206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II.- Distinciones para efectos de la notificación:</a:t>
            </a:r>
          </a:p>
          <a:p>
            <a:pPr marL="285750" lvl="0" indent="-285750">
              <a:lnSpc>
                <a:spcPts val="206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8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ts val="2060"/>
              </a:lnSpc>
              <a:buClr>
                <a:schemeClr val="accent2"/>
              </a:buClr>
              <a:buSzPts val="1800"/>
              <a:buFont typeface="+mj-lt"/>
              <a:buAutoNum type="arabicPeriod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Toda persona natural o jurídica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(dirección de correo electrónico declarada en primera presentación). </a:t>
            </a:r>
          </a:p>
          <a:p>
            <a:pPr marL="342900" lvl="0" indent="-342900">
              <a:lnSpc>
                <a:spcPts val="2060"/>
              </a:lnSpc>
              <a:buClr>
                <a:schemeClr val="accent2"/>
              </a:buClr>
              <a:buSzPts val="1800"/>
              <a:buFont typeface="+mj-lt"/>
              <a:buAutoNum type="arabicPeriod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Agentes de Aduana u otro operador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 deba registrarse ante el SNA (dirección de correo electrónico que haya declarado en su inscripción).</a:t>
            </a:r>
          </a:p>
          <a:p>
            <a:pPr marL="342900" lvl="0" indent="-342900">
              <a:lnSpc>
                <a:spcPts val="2060"/>
              </a:lnSpc>
              <a:buClr>
                <a:schemeClr val="accent2"/>
              </a:buClr>
              <a:buSzPts val="1800"/>
              <a:buFont typeface="+mj-lt"/>
              <a:buAutoNum type="arabicPeriod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Cuando no se ha declarado una dirección de correo electrónico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(aplicación artos. 69, 92 ter, 93 , 94.</a:t>
            </a:r>
          </a:p>
          <a:p>
            <a:pPr marL="342900" lvl="0" indent="-342900">
              <a:lnSpc>
                <a:spcPts val="2060"/>
              </a:lnSpc>
              <a:buClr>
                <a:schemeClr val="accent2"/>
              </a:buClr>
              <a:buSzPts val="1800"/>
              <a:buFont typeface="+mj-lt"/>
              <a:buAutoNum type="arabicPeriod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Cuando los interesados carecen de medios tecnológicos, no tengan acceso a medios electrónicos o actúen excepcionalmente a través de ellos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(solicitud al SNA para ser notificados por carta certificada).</a:t>
            </a:r>
          </a:p>
          <a:p>
            <a:pPr marL="342900" lvl="0" indent="-342900">
              <a:lnSpc>
                <a:spcPts val="2060"/>
              </a:lnSpc>
              <a:buClr>
                <a:schemeClr val="accent2"/>
              </a:buClr>
              <a:buSzPts val="1800"/>
              <a:buFont typeface="+mj-lt"/>
              <a:buAutoNum type="arabicPeriod"/>
            </a:pPr>
            <a:endParaRPr lang="es-ES" sz="18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392395" y="3875207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ctr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25 bis</a:t>
            </a:r>
          </a:p>
        </p:txBody>
      </p:sp>
      <p:sp>
        <p:nvSpPr>
          <p:cNvPr id="18" name="Cheurón 17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318319" y="67031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C781923-2906-8435-ECA1-6CDBE2916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3" name="Google Shape;204;p16">
            <a:extLst>
              <a:ext uri="{FF2B5EF4-FFF2-40B4-BE49-F238E27FC236}">
                <a16:creationId xmlns:a16="http://schemas.microsoft.com/office/drawing/2014/main" id="{1AC8E67C-B05D-7FD3-F3C6-35243CDA997B}"/>
              </a:ext>
            </a:extLst>
          </p:cNvPr>
          <p:cNvSpPr txBox="1"/>
          <p:nvPr/>
        </p:nvSpPr>
        <p:spPr>
          <a:xfrm>
            <a:off x="114165" y="2402442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187983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539450" y="3920248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356844" y="563011"/>
            <a:ext cx="3219710" cy="5847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25 bis 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791847" y="1418088"/>
            <a:ext cx="7394314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 notificación se entiende practicada desde la fecha de envío del correo electrónico.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(copia de la actuación y datos para su inteligencia).</a:t>
            </a: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endParaRPr lang="es-ES" sz="18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IMPORTANTE: Es obligación de los interesados de mantener actualizada la dirección de correo electrónico.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(circunstancias ajenas al Servicio no anulan la notificación, salvo que se acredite caso fortuito o fuerza mayor).</a:t>
            </a: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endParaRPr lang="es-ES" sz="18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El Director/a debe establecer el procedimiento para este tipo de notificación.</a:t>
            </a: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endParaRPr lang="es-ES" sz="18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Por Decreto de Hacienda se pueden establecer otros medios de notificación electrónica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(operadores sistema de transmisión electrónica de datos). Director/a Nacional por resolución determinará los sistemas.</a:t>
            </a: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endParaRPr lang="es-ES" sz="18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400050">
              <a:buClr>
                <a:schemeClr val="accent2"/>
              </a:buClr>
              <a:buSzPts val="1800"/>
              <a:buFont typeface="+mj-lt"/>
              <a:buAutoNum type="romanUcPeriod" startAt="3"/>
            </a:pP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Vigencia de la modificación: 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1 de enero de 2025.</a:t>
            </a: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594410" y="4163372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25 bis </a:t>
            </a:r>
          </a:p>
        </p:txBody>
      </p:sp>
      <p:sp>
        <p:nvSpPr>
          <p:cNvPr id="14" name="Cheurón 13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6267353" y="780508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7C14D9A-65A2-7A3C-BA5E-6E218D4D53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73AE58BE-0783-26C4-D992-FCDC03BE549B}"/>
              </a:ext>
            </a:extLst>
          </p:cNvPr>
          <p:cNvSpPr txBox="1"/>
          <p:nvPr/>
        </p:nvSpPr>
        <p:spPr>
          <a:xfrm>
            <a:off x="113192" y="2461217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401042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1" y="371763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1"/>
          <p:cNvSpPr txBox="1"/>
          <p:nvPr/>
        </p:nvSpPr>
        <p:spPr>
          <a:xfrm>
            <a:off x="3791846" y="1164767"/>
            <a:ext cx="757797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 es reclamable la denuncia, solo la multa a través del procedimiento especial del artículo 186 OA.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787083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8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4017090"/>
            <a:ext cx="2180372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 117 letra b) e inciso 2° </a:t>
            </a:r>
          </a:p>
          <a:p>
            <a:pPr marL="342900" lvl="0" indent="-342900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121</a:t>
            </a:r>
            <a:endParaRPr sz="2400" dirty="0">
              <a:solidFill>
                <a:schemeClr val="bg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3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319016" y="468628"/>
            <a:ext cx="4808219" cy="58473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117 letra b) e inciso 2</a:t>
            </a:r>
            <a:endParaRPr dirty="0">
              <a:sym typeface="Calibri"/>
            </a:endParaRPr>
          </a:p>
        </p:txBody>
      </p:sp>
      <p:sp>
        <p:nvSpPr>
          <p:cNvPr id="14" name="Google Shape;206;p16">
            <a:extLst>
              <a:ext uri="{FF2B5EF4-FFF2-40B4-BE49-F238E27FC236}">
                <a16:creationId xmlns:a16="http://schemas.microsoft.com/office/drawing/2014/main" id="{8073BDA7-F012-346F-FE94-551BF4FB4071}"/>
              </a:ext>
            </a:extLst>
          </p:cNvPr>
          <p:cNvSpPr txBox="1"/>
          <p:nvPr/>
        </p:nvSpPr>
        <p:spPr>
          <a:xfrm>
            <a:off x="3399056" y="2588692"/>
            <a:ext cx="2000505" cy="5847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121</a:t>
            </a:r>
            <a:endParaRPr dirty="0">
              <a:sym typeface="Calibri"/>
            </a:endParaRPr>
          </a:p>
        </p:txBody>
      </p:sp>
      <p:sp>
        <p:nvSpPr>
          <p:cNvPr id="15" name="Google Shape;549;p1"/>
          <p:cNvSpPr txBox="1"/>
          <p:nvPr/>
        </p:nvSpPr>
        <p:spPr>
          <a:xfrm>
            <a:off x="3791846" y="3490409"/>
            <a:ext cx="7577975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rgbClr val="0070C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 modifican los plazos en favor del </a:t>
            </a:r>
            <a:r>
              <a:rPr lang="es-ES" sz="1800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reponente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Plazo de presentación: aumenta a 30 días. 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Plazo para resolverlo: se aumenta a 90 días. 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Suspensión del plazo para reclamar judicialmente. 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Realización de Audiencia  / Salvo </a:t>
            </a:r>
            <a:r>
              <a:rPr lang="es-ES" sz="1800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decarado</a:t>
            </a: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inadmisible o acogido completamente. </a:t>
            </a:r>
          </a:p>
        </p:txBody>
      </p:sp>
      <p:sp>
        <p:nvSpPr>
          <p:cNvPr id="16" name="Cheurón 15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7808834" y="687181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9" name="Cheurón 18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025988" y="279997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47E1381-3EE6-0511-3606-08192755A5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3" name="Google Shape;204;p16">
            <a:extLst>
              <a:ext uri="{FF2B5EF4-FFF2-40B4-BE49-F238E27FC236}">
                <a16:creationId xmlns:a16="http://schemas.microsoft.com/office/drawing/2014/main" id="{C6D6CCC2-9484-95B7-182A-66780ACB9C4E}"/>
              </a:ext>
            </a:extLst>
          </p:cNvPr>
          <p:cNvSpPr txBox="1"/>
          <p:nvPr/>
        </p:nvSpPr>
        <p:spPr>
          <a:xfrm>
            <a:off x="114165" y="2402442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215523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2790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769329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509523" y="1069643"/>
            <a:ext cx="1968312" cy="58473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128</a:t>
            </a:r>
            <a:endParaRPr dirty="0">
              <a:sym typeface="Calibri"/>
            </a:endParaRP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4006514"/>
            <a:ext cx="21803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128</a:t>
            </a:r>
          </a:p>
          <a:p>
            <a:pPr lvl="0" algn="just">
              <a:buClr>
                <a:schemeClr val="bg2">
                  <a:lumMod val="40000"/>
                  <a:lumOff val="60000"/>
                </a:schemeClr>
              </a:buClr>
            </a:pPr>
            <a:endParaRPr sz="2000" dirty="0">
              <a:solidFill>
                <a:schemeClr val="bg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8" name="Google Shape;549;p1"/>
          <p:cNvSpPr txBox="1"/>
          <p:nvPr/>
        </p:nvSpPr>
        <p:spPr>
          <a:xfrm>
            <a:off x="3677681" y="2364992"/>
            <a:ext cx="757797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 algn="just">
              <a:buClr>
                <a:schemeClr val="accent6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Posibilidad del SNA de allanarse al reclamo del actor. </a:t>
            </a:r>
          </a:p>
          <a:p>
            <a:pPr marL="285750" lvl="0" indent="-285750" algn="just">
              <a:buClr>
                <a:schemeClr val="accent6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Allanamiento total o parcial. </a:t>
            </a:r>
          </a:p>
          <a:p>
            <a:pPr marL="285750" lvl="0" indent="-285750" algn="just">
              <a:buClr>
                <a:schemeClr val="accent6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Condena en costas al actor. Emisión de giro para el cobro por Tesorería.</a:t>
            </a:r>
          </a:p>
        </p:txBody>
      </p:sp>
      <p:sp>
        <p:nvSpPr>
          <p:cNvPr id="22" name="Cheurón 21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070199" y="1280926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EE48314-D4B2-7F1E-6B4B-DCF222CFF6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C0731985-0F47-8447-79EF-C4F06154680C}"/>
              </a:ext>
            </a:extLst>
          </p:cNvPr>
          <p:cNvSpPr txBox="1"/>
          <p:nvPr/>
        </p:nvSpPr>
        <p:spPr>
          <a:xfrm>
            <a:off x="114165" y="2402442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311514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529631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215641" y="434580"/>
            <a:ext cx="2065625" cy="5847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140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791846" y="1263197"/>
            <a:ext cx="7716295" cy="12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6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ABANDONO DE MERCANCÍAS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ES" sz="16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 agrega en la letra  a): Las mercancías respecto de las cuales no se ha solicitado su </a:t>
            </a:r>
            <a:r>
              <a:rPr lang="es-ES" sz="1600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desaduanamiento</a:t>
            </a:r>
            <a:r>
              <a:rPr lang="es-ES" sz="16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aun cuando se encuentren pagados los derechos, impuestos y gravámenes.</a:t>
            </a: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3613486"/>
            <a:ext cx="218037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140</a:t>
            </a:r>
          </a:p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152</a:t>
            </a:r>
          </a:p>
        </p:txBody>
      </p:sp>
      <p:sp>
        <p:nvSpPr>
          <p:cNvPr id="14" name="Google Shape;206;p16">
            <a:extLst>
              <a:ext uri="{FF2B5EF4-FFF2-40B4-BE49-F238E27FC236}">
                <a16:creationId xmlns:a16="http://schemas.microsoft.com/office/drawing/2014/main" id="{8073BDA7-F012-346F-FE94-551BF4FB4071}"/>
              </a:ext>
            </a:extLst>
          </p:cNvPr>
          <p:cNvSpPr txBox="1"/>
          <p:nvPr/>
        </p:nvSpPr>
        <p:spPr>
          <a:xfrm>
            <a:off x="3215641" y="2923878"/>
            <a:ext cx="2065625" cy="58473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152</a:t>
            </a:r>
            <a:endParaRPr dirty="0">
              <a:sym typeface="Calibri"/>
            </a:endParaRPr>
          </a:p>
        </p:txBody>
      </p:sp>
      <p:sp>
        <p:nvSpPr>
          <p:cNvPr id="16" name="Google Shape;549;p1"/>
          <p:cNvSpPr txBox="1"/>
          <p:nvPr/>
        </p:nvSpPr>
        <p:spPr>
          <a:xfrm>
            <a:off x="3903507" y="3801416"/>
            <a:ext cx="7396335" cy="216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6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DONACIÓN DE MERCANCÍAS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endParaRPr lang="es-ES" sz="16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 amplía la facultad del Director/a Nacional de Aduanas, de donar mercancías.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 agrega como posibles destinatarios, en casos excepcionales, por resolución fundada, a </a:t>
            </a:r>
            <a:r>
              <a:rPr lang="es-ES" sz="16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otras entidades públicas o privadas sin fines de lucro</a:t>
            </a:r>
            <a:r>
              <a:rPr lang="es-ES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siempre que su objeto sea la beneficencia o realización de obras sociales.</a:t>
            </a:r>
          </a:p>
          <a:p>
            <a:pPr marL="285750" lvl="0" indent="-28575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  <a:buFont typeface="Arial" panose="020B0604020202020204" pitchFamily="34" charset="0"/>
              <a:buChar char="•"/>
            </a:pPr>
            <a:endParaRPr lang="es-ES" sz="16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6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- La facultad de donar no está delegada.</a:t>
            </a:r>
          </a:p>
          <a:p>
            <a:pPr lvl="0">
              <a:lnSpc>
                <a:spcPts val="1820"/>
              </a:lnSpc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6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</a:p>
        </p:txBody>
      </p:sp>
      <p:sp>
        <p:nvSpPr>
          <p:cNvPr id="18" name="Cheurón 17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4923126" y="670858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1" name="Cheurón 20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4923126" y="2744518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88A1D17-315E-8E46-F0D6-8DAE5854CC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3" name="Google Shape;204;p16">
            <a:extLst>
              <a:ext uri="{FF2B5EF4-FFF2-40B4-BE49-F238E27FC236}">
                <a16:creationId xmlns:a16="http://schemas.microsoft.com/office/drawing/2014/main" id="{82BD0AB6-EB5E-0979-4B95-0760400C34B9}"/>
              </a:ext>
            </a:extLst>
          </p:cNvPr>
          <p:cNvSpPr txBox="1"/>
          <p:nvPr/>
        </p:nvSpPr>
        <p:spPr>
          <a:xfrm>
            <a:off x="129439" y="2316674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381553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03CB5FD-CEAC-FB15-ECE8-8B10DA343F8B}"/>
              </a:ext>
            </a:extLst>
          </p:cNvPr>
          <p:cNvSpPr/>
          <p:nvPr/>
        </p:nvSpPr>
        <p:spPr>
          <a:xfrm>
            <a:off x="3513220" y="406491"/>
            <a:ext cx="8176910" cy="5871850"/>
          </a:xfrm>
          <a:prstGeom prst="roundRect">
            <a:avLst>
              <a:gd name="adj" fmla="val 5709"/>
            </a:avLst>
          </a:prstGeom>
          <a:gradFill>
            <a:gsLst>
              <a:gs pos="0">
                <a:schemeClr val="tx2"/>
              </a:gs>
              <a:gs pos="65000">
                <a:schemeClr val="tx2">
                  <a:lumMod val="75549"/>
                  <a:lumOff val="24451"/>
                  <a:alpha val="40703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3" name="Google Shape;543;p1"/>
          <p:cNvSpPr/>
          <p:nvPr/>
        </p:nvSpPr>
        <p:spPr>
          <a:xfrm>
            <a:off x="0" y="0"/>
            <a:ext cx="3135600" cy="6861300"/>
          </a:xfrm>
          <a:prstGeom prst="rect">
            <a:avLst/>
          </a:prstGeom>
          <a:gradFill>
            <a:gsLst>
              <a:gs pos="0">
                <a:srgbClr val="B5CFEE"/>
              </a:gs>
              <a:gs pos="20000">
                <a:srgbClr val="B5CFEE"/>
              </a:gs>
              <a:gs pos="79000">
                <a:srgbClr val="002060"/>
              </a:gs>
              <a:gs pos="100000">
                <a:srgbClr val="00206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4" name="Google Shape;5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450" y="670858"/>
            <a:ext cx="2056700" cy="518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9680" y="6278341"/>
            <a:ext cx="1316241" cy="4420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4FBD772-ECAA-8E42-C53A-615EB9C6EC09}"/>
              </a:ext>
            </a:extLst>
          </p:cNvPr>
          <p:cNvCxnSpPr>
            <a:cxnSpLocks/>
          </p:cNvCxnSpPr>
          <p:nvPr/>
        </p:nvCxnSpPr>
        <p:spPr>
          <a:xfrm>
            <a:off x="656246" y="2283289"/>
            <a:ext cx="20567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0FB145D-7C6C-9F1D-169A-929603F23802}"/>
              </a:ext>
            </a:extLst>
          </p:cNvPr>
          <p:cNvCxnSpPr>
            <a:cxnSpLocks/>
          </p:cNvCxnSpPr>
          <p:nvPr/>
        </p:nvCxnSpPr>
        <p:spPr>
          <a:xfrm>
            <a:off x="656246" y="3636163"/>
            <a:ext cx="2056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Google Shape;546;p1"/>
          <p:cNvSpPr txBox="1"/>
          <p:nvPr/>
        </p:nvSpPr>
        <p:spPr>
          <a:xfrm>
            <a:off x="147150" y="1669858"/>
            <a:ext cx="2841300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Cumplimiento de </a:t>
            </a:r>
            <a:r>
              <a:rPr lang="es-ES" sz="1600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O</a:t>
            </a:r>
            <a:r>
              <a:rPr lang="es-ES" sz="1600" u="none" strike="noStrike" cap="none" dirty="0">
                <a:solidFill>
                  <a:srgbClr val="0020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bligaciones Tributarias</a:t>
            </a:r>
            <a:endParaRPr sz="1600" u="none" strike="noStrike" cap="none" dirty="0">
              <a:solidFill>
                <a:srgbClr val="0020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sp>
        <p:nvSpPr>
          <p:cNvPr id="15" name="Google Shape;206;p16">
            <a:extLst>
              <a:ext uri="{FF2B5EF4-FFF2-40B4-BE49-F238E27FC236}">
                <a16:creationId xmlns:a16="http://schemas.microsoft.com/office/drawing/2014/main" id="{4239E088-73C5-3096-87F4-E3EAF5F6DCAC}"/>
              </a:ext>
            </a:extLst>
          </p:cNvPr>
          <p:cNvSpPr txBox="1"/>
          <p:nvPr/>
        </p:nvSpPr>
        <p:spPr>
          <a:xfrm>
            <a:off x="3215641" y="435449"/>
            <a:ext cx="2407919" cy="5847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200">
                <a:solidFill>
                  <a:schemeClr val="bg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defRPr>
            </a:lvl1pPr>
          </a:lstStyle>
          <a:p>
            <a:pPr algn="l"/>
            <a:r>
              <a:rPr lang="es-ES" dirty="0">
                <a:sym typeface="Calibri"/>
              </a:rPr>
              <a:t>Art. 152 bis</a:t>
            </a:r>
            <a:endParaRPr dirty="0">
              <a:sym typeface="Calibri"/>
            </a:endParaRPr>
          </a:p>
        </p:txBody>
      </p:sp>
      <p:sp>
        <p:nvSpPr>
          <p:cNvPr id="19" name="Google Shape;549;p1"/>
          <p:cNvSpPr txBox="1"/>
          <p:nvPr/>
        </p:nvSpPr>
        <p:spPr>
          <a:xfrm>
            <a:off x="3825809" y="1480588"/>
            <a:ext cx="7716295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accent1">
                  <a:lumMod val="75000"/>
                </a:schemeClr>
              </a:buClr>
              <a:buSzPts val="1800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“Las mercancías que sean objeto de una investigación penal por más de un año, podrán ser declaradas susceptibles de destrucción. Antes de ello, se dejará una muestra representativa y se informará al Ministerio Público o al tribunal respectivo. El Ministerio Público tendrá un plazo de 5 días hábiles para oponerse, contado desde la recepción de dicha información.”</a:t>
            </a:r>
          </a:p>
          <a:p>
            <a:pPr lvl="0">
              <a:buClr>
                <a:schemeClr val="accent1">
                  <a:lumMod val="75000"/>
                </a:schemeClr>
              </a:buClr>
              <a:buSzPts val="1800"/>
            </a:pPr>
            <a:endParaRPr lang="es-ES" sz="1800" b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accent3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Razón de su incorporación.</a:t>
            </a:r>
          </a:p>
          <a:p>
            <a:pPr marL="285750" lvl="0" indent="-285750">
              <a:buClr>
                <a:schemeClr val="accent3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Mayor certeza.</a:t>
            </a:r>
          </a:p>
          <a:p>
            <a:pPr marL="285750" lvl="0" indent="-285750">
              <a:buClr>
                <a:schemeClr val="accent3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Requiere informar al Tribunal respectivo o al Ministerio Público.</a:t>
            </a:r>
          </a:p>
          <a:p>
            <a:pPr marL="285750" lvl="0" indent="-285750">
              <a:buClr>
                <a:schemeClr val="accent3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 Ministerio Público se le otorga un plazo de 5 días hábiles para oponerse a la declaración de destrucción. </a:t>
            </a:r>
          </a:p>
          <a:p>
            <a:pPr marL="285750" lvl="0" indent="-285750">
              <a:buClr>
                <a:schemeClr val="accent3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 deberá dejar muestras representativas.</a:t>
            </a:r>
            <a:r>
              <a:rPr lang="es-ES" sz="18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0" name="Google Shape;206;p16">
            <a:extLst>
              <a:ext uri="{FF2B5EF4-FFF2-40B4-BE49-F238E27FC236}">
                <a16:creationId xmlns:a16="http://schemas.microsoft.com/office/drawing/2014/main" id="{AAA5F724-D36F-D60C-0656-A42263F7F604}"/>
              </a:ext>
            </a:extLst>
          </p:cNvPr>
          <p:cNvSpPr txBox="1"/>
          <p:nvPr/>
        </p:nvSpPr>
        <p:spPr>
          <a:xfrm>
            <a:off x="656246" y="3790997"/>
            <a:ext cx="218037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just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8CB3E3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Art. 152 bis</a:t>
            </a:r>
          </a:p>
        </p:txBody>
      </p:sp>
      <p:sp>
        <p:nvSpPr>
          <p:cNvPr id="18" name="Cheurón 17">
            <a:extLst>
              <a:ext uri="{FF2B5EF4-FFF2-40B4-BE49-F238E27FC236}">
                <a16:creationId xmlns:a16="http://schemas.microsoft.com/office/drawing/2014/main" id="{46EB48AA-6A15-446A-20BC-46ED230AB81B}"/>
              </a:ext>
            </a:extLst>
          </p:cNvPr>
          <p:cNvSpPr/>
          <p:nvPr/>
        </p:nvSpPr>
        <p:spPr>
          <a:xfrm>
            <a:off x="5406575" y="674572"/>
            <a:ext cx="148573" cy="16216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65CF4B7-098A-7254-B4F5-062625D0CD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420" y="5670346"/>
            <a:ext cx="866086" cy="866086"/>
          </a:xfrm>
          <a:prstGeom prst="rect">
            <a:avLst/>
          </a:prstGeom>
        </p:spPr>
      </p:pic>
      <p:sp>
        <p:nvSpPr>
          <p:cNvPr id="2" name="Google Shape;204;p16">
            <a:extLst>
              <a:ext uri="{FF2B5EF4-FFF2-40B4-BE49-F238E27FC236}">
                <a16:creationId xmlns:a16="http://schemas.microsoft.com/office/drawing/2014/main" id="{813BA75D-42BB-5D26-4ED1-32289E47454D}"/>
              </a:ext>
            </a:extLst>
          </p:cNvPr>
          <p:cNvSpPr txBox="1"/>
          <p:nvPr/>
        </p:nvSpPr>
        <p:spPr>
          <a:xfrm>
            <a:off x="147150" y="2398029"/>
            <a:ext cx="29072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Ley N°21.713</a:t>
            </a:r>
          </a:p>
          <a:p>
            <a:pPr lvl="0" algn="ctr">
              <a:lnSpc>
                <a:spcPct val="90000"/>
              </a:lnSpc>
            </a:pP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Principales modificaciones a la </a:t>
            </a:r>
            <a:b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s-ES" sz="2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Ordenanza de Aduanas.</a:t>
            </a:r>
          </a:p>
        </p:txBody>
      </p:sp>
    </p:spTree>
    <p:extLst>
      <p:ext uri="{BB962C8B-B14F-4D97-AF65-F5344CB8AC3E}">
        <p14:creationId xmlns:p14="http://schemas.microsoft.com/office/powerpoint/2010/main" val="13646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D3A2947E57FF840A0E212876C40C720" ma:contentTypeVersion="18" ma:contentTypeDescription="Crear nuevo documento." ma:contentTypeScope="" ma:versionID="e23968cb4cc701bc30c1c00d9da2a237">
  <xsd:schema xmlns:xsd="http://www.w3.org/2001/XMLSchema" xmlns:xs="http://www.w3.org/2001/XMLSchema" xmlns:p="http://schemas.microsoft.com/office/2006/metadata/properties" xmlns:ns3="a0ee867f-8743-415e-b6f9-a5b8aae5d0dc" xmlns:ns4="b8d2bc69-8ac6-422c-a09e-146f5931de2a" targetNamespace="http://schemas.microsoft.com/office/2006/metadata/properties" ma:root="true" ma:fieldsID="2db95bc4899c3bcbe02b33fd9390b317" ns3:_="" ns4:_="">
    <xsd:import namespace="a0ee867f-8743-415e-b6f9-a5b8aae5d0dc"/>
    <xsd:import namespace="b8d2bc69-8ac6-422c-a09e-146f5931de2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e867f-8743-415e-b6f9-a5b8aae5d0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2bc69-8ac6-422c-a09e-146f5931de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8d2bc69-8ac6-422c-a09e-146f5931de2a" xsi:nil="true"/>
  </documentManagement>
</p:properties>
</file>

<file path=customXml/itemProps1.xml><?xml version="1.0" encoding="utf-8"?>
<ds:datastoreItem xmlns:ds="http://schemas.openxmlformats.org/officeDocument/2006/customXml" ds:itemID="{C051B311-25FE-41BA-8588-50B388FCBE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8F7F89-9445-4BA4-B9AF-E13929098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e867f-8743-415e-b6f9-a5b8aae5d0dc"/>
    <ds:schemaRef ds:uri="b8d2bc69-8ac6-422c-a09e-146f5931de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8B99C0-7BFD-4B99-AB92-520A15CE86EE}">
  <ds:schemaRefs>
    <ds:schemaRef ds:uri="http://purl.org/dc/terms/"/>
    <ds:schemaRef ds:uri="http://purl.org/dc/dcmitype/"/>
    <ds:schemaRef ds:uri="http://www.w3.org/XML/1998/namespace"/>
    <ds:schemaRef ds:uri="http://purl.org/dc/elements/1.1/"/>
    <ds:schemaRef ds:uri="a0ee867f-8743-415e-b6f9-a5b8aae5d0dc"/>
    <ds:schemaRef ds:uri="http://schemas.microsoft.com/office/2006/documentManagement/types"/>
    <ds:schemaRef ds:uri="b8d2bc69-8ac6-422c-a09e-146f5931de2a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1340</Words>
  <Application>Microsoft Macintosh PowerPoint</Application>
  <PresentationFormat>Personalizado</PresentationFormat>
  <Paragraphs>158</Paragraphs>
  <Slides>14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Niza Francheska Magaña Jimenez</dc:creator>
  <cp:lastModifiedBy>Jocelyn Aguilera Sáez</cp:lastModifiedBy>
  <cp:revision>66</cp:revision>
  <dcterms:modified xsi:type="dcterms:W3CDTF">2024-10-30T15:38:43Z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0x0101009D3A2947E57FF840A0E212876C40C720</vt:lpwstr>
  </property>
</Properties>
</file>